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097B-873D-4040-B384-E054DAEAA2B9}" type="datetimeFigureOut">
              <a:rPr lang="en-GB" smtClean="0"/>
              <a:t>02/03/2017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6954-4F9C-4700-AA37-FB3FB05F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754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097B-873D-4040-B384-E054DAEAA2B9}" type="datetimeFigureOut">
              <a:rPr lang="en-GB" smtClean="0"/>
              <a:t>02/03/2017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6954-4F9C-4700-AA37-FB3FB05F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357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097B-873D-4040-B384-E054DAEAA2B9}" type="datetimeFigureOut">
              <a:rPr lang="en-GB" smtClean="0"/>
              <a:t>02/03/2017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6954-4F9C-4700-AA37-FB3FB05F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6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097B-873D-4040-B384-E054DAEAA2B9}" type="datetimeFigureOut">
              <a:rPr lang="en-GB" smtClean="0"/>
              <a:t>02/03/2017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6954-4F9C-4700-AA37-FB3FB05F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58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097B-873D-4040-B384-E054DAEAA2B9}" type="datetimeFigureOut">
              <a:rPr lang="en-GB" smtClean="0"/>
              <a:t>02/03/2017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6954-4F9C-4700-AA37-FB3FB05F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99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097B-873D-4040-B384-E054DAEAA2B9}" type="datetimeFigureOut">
              <a:rPr lang="en-GB" smtClean="0"/>
              <a:t>02/03/2017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6954-4F9C-4700-AA37-FB3FB05F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30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097B-873D-4040-B384-E054DAEAA2B9}" type="datetimeFigureOut">
              <a:rPr lang="en-GB" smtClean="0"/>
              <a:t>02/03/2017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6954-4F9C-4700-AA37-FB3FB05F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968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097B-873D-4040-B384-E054DAEAA2B9}" type="datetimeFigureOut">
              <a:rPr lang="en-GB" smtClean="0"/>
              <a:t>02/03/2017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6954-4F9C-4700-AA37-FB3FB05F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297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097B-873D-4040-B384-E054DAEAA2B9}" type="datetimeFigureOut">
              <a:rPr lang="en-GB" smtClean="0"/>
              <a:t>02/03/2017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6954-4F9C-4700-AA37-FB3FB05F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277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097B-873D-4040-B384-E054DAEAA2B9}" type="datetimeFigureOut">
              <a:rPr lang="en-GB" smtClean="0"/>
              <a:t>02/03/2017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6954-4F9C-4700-AA37-FB3FB05F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02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097B-873D-4040-B384-E054DAEAA2B9}" type="datetimeFigureOut">
              <a:rPr lang="en-GB" smtClean="0"/>
              <a:t>02/03/2017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6954-4F9C-4700-AA37-FB3FB05F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96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B097B-873D-4040-B384-E054DAEAA2B9}" type="datetimeFigureOut">
              <a:rPr lang="en-GB" smtClean="0"/>
              <a:t>02/03/2017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56954-4F9C-4700-AA37-FB3FB05F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942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cid:image006.jpg@01D27D52.78E29070" TargetMode="External"/><Relationship Id="rId13" Type="http://schemas.openxmlformats.org/officeDocument/2006/relationships/image" Target="../media/image8.jpeg"/><Relationship Id="rId18" Type="http://schemas.openxmlformats.org/officeDocument/2006/relationships/image" Target="../media/image13.png"/><Relationship Id="rId3" Type="http://schemas.openxmlformats.org/officeDocument/2006/relationships/image" Target="cid:image004.jpg@01D27D52.78E29070" TargetMode="External"/><Relationship Id="rId7" Type="http://schemas.openxmlformats.org/officeDocument/2006/relationships/image" Target="../media/image4.jpeg"/><Relationship Id="rId12" Type="http://schemas.openxmlformats.org/officeDocument/2006/relationships/image" Target="../media/image7.png"/><Relationship Id="rId17" Type="http://schemas.openxmlformats.org/officeDocument/2006/relationships/image" Target="../media/image12.jpeg"/><Relationship Id="rId2" Type="http://schemas.openxmlformats.org/officeDocument/2006/relationships/image" Target="../media/image1.jpeg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cid:image007.png@01D27D52.78E29070" TargetMode="External"/><Relationship Id="rId5" Type="http://schemas.openxmlformats.org/officeDocument/2006/relationships/image" Target="cid:image002.jpg@01D27D52.78E29070" TargetMode="External"/><Relationship Id="rId15" Type="http://schemas.openxmlformats.org/officeDocument/2006/relationships/image" Target="../media/image10.png"/><Relationship Id="rId10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image" Target="../media/image5.jpeg"/><Relationship Id="rId1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78972"/>
            <a:ext cx="9144000" cy="7885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Font Examples</a:t>
            </a:r>
            <a:endParaRPr lang="en-GB" dirty="0"/>
          </a:p>
        </p:txBody>
      </p:sp>
      <p:pic>
        <p:nvPicPr>
          <p:cNvPr id="4" name="Picture 3" descr="Image result for clean font"/>
          <p:cNvPicPr>
            <a:picLocks noChangeAspect="1" noChangeArrowheads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6109" y="1772476"/>
            <a:ext cx="2881066" cy="68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 result for clean font"/>
          <p:cNvPicPr>
            <a:picLocks noChangeAspect="1" noChangeArrowheads="1"/>
          </p:cNvPicPr>
          <p:nvPr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1279" y="1719584"/>
            <a:ext cx="2732672" cy="64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Image result for clean font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6487" y="1840459"/>
            <a:ext cx="2107086" cy="507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488030" y="2329601"/>
            <a:ext cx="9144000" cy="78853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Logo </a:t>
            </a:r>
            <a:r>
              <a:rPr lang="en-US" dirty="0" smtClean="0"/>
              <a:t>Style &amp; </a:t>
            </a:r>
            <a:r>
              <a:rPr lang="en-US" dirty="0" err="1" smtClean="0"/>
              <a:t>Colour</a:t>
            </a:r>
            <a:r>
              <a:rPr lang="en-US" dirty="0" smtClean="0"/>
              <a:t> </a:t>
            </a:r>
            <a:r>
              <a:rPr lang="en-US" dirty="0" smtClean="0"/>
              <a:t>Examples</a:t>
            </a:r>
            <a:endParaRPr lang="en-GB" dirty="0"/>
          </a:p>
        </p:txBody>
      </p:sp>
      <p:pic>
        <p:nvPicPr>
          <p:cNvPr id="8" name="Picture 3" descr="Influence-Final-Logo"/>
          <p:cNvPicPr>
            <a:picLocks noChangeAspect="1" noChangeArrowheads="1"/>
          </p:cNvPicPr>
          <p:nvPr/>
        </p:nvPicPr>
        <p:blipFill rotWithShape="1">
          <a:blip r:embed="rId7" r:link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05888" y="5453202"/>
            <a:ext cx="1616620" cy="526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mage result for logos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7615" y="4071048"/>
            <a:ext cx="1853166" cy="130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Image result for deliveroo"/>
          <p:cNvPicPr>
            <a:picLocks noChangeAspect="1" noChangeArrowheads="1"/>
          </p:cNvPicPr>
          <p:nvPr/>
        </p:nvPicPr>
        <p:blipFill>
          <a:blip r:embed="rId10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716" y="5254077"/>
            <a:ext cx="1558346" cy="608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Image result for logos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106" y="4309368"/>
            <a:ext cx="761566" cy="617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Image result for simple logo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18569" y="4331893"/>
            <a:ext cx="750381" cy="69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Image result for logos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66080" y="5390215"/>
            <a:ext cx="1405875" cy="459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Image result for modern logo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7078" y="3406835"/>
            <a:ext cx="907622" cy="604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 descr="Image result for colourful logo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6080" y="3308168"/>
            <a:ext cx="975966" cy="76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0" descr="Image result for colourful logo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8262" y="3311858"/>
            <a:ext cx="1298171" cy="862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8"/>
          <a:srcRect l="6991" t="42170" r="8235" b="10852"/>
          <a:stretch/>
        </p:blipFill>
        <p:spPr>
          <a:xfrm>
            <a:off x="5846895" y="3906618"/>
            <a:ext cx="5672137" cy="16751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366109" y="5862932"/>
            <a:ext cx="3133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Bold, non-primary </a:t>
            </a:r>
            <a:r>
              <a:rPr lang="en-US" dirty="0" err="1" smtClean="0"/>
              <a:t>colours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13626" y="5935836"/>
            <a:ext cx="4444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Clean, fresh &amp; bold non-primary </a:t>
            </a:r>
            <a:r>
              <a:rPr lang="en-US" dirty="0" err="1" smtClean="0"/>
              <a:t>colours</a:t>
            </a:r>
            <a:r>
              <a:rPr lang="en-US" dirty="0" smtClean="0"/>
              <a:t>. Would consider blend of </a:t>
            </a:r>
            <a:r>
              <a:rPr lang="en-US" dirty="0" err="1" smtClean="0"/>
              <a:t>colours</a:t>
            </a:r>
            <a:r>
              <a:rPr lang="en-US" dirty="0" smtClean="0"/>
              <a:t> as in top line of </a:t>
            </a:r>
            <a:r>
              <a:rPr lang="en-US" dirty="0" err="1" smtClean="0"/>
              <a:t>colours</a:t>
            </a:r>
            <a:r>
              <a:rPr lang="en-US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13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Font Examples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Font Examples</dc:title>
  <dc:creator>Emma Clark</dc:creator>
  <cp:lastModifiedBy>EmmaC</cp:lastModifiedBy>
  <cp:revision>3</cp:revision>
  <dcterms:created xsi:type="dcterms:W3CDTF">2017-02-20T11:32:14Z</dcterms:created>
  <dcterms:modified xsi:type="dcterms:W3CDTF">2017-03-02T11:59:55Z</dcterms:modified>
</cp:coreProperties>
</file>